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66" r:id="rId4"/>
    <p:sldId id="260" r:id="rId5"/>
    <p:sldId id="265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307" autoAdjust="0"/>
  </p:normalViewPr>
  <p:slideViewPr>
    <p:cSldViewPr snapToGrid="0">
      <p:cViewPr varScale="1">
        <p:scale>
          <a:sx n="74" d="100"/>
          <a:sy n="74" d="100"/>
        </p:scale>
        <p:origin x="1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F169F-F281-4E96-B2FA-3D0E7FA85CE6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81A02-497B-4EF6-8C51-63ECE6E83E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138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Young generation are the next step </a:t>
            </a:r>
          </a:p>
          <a:p>
            <a:r>
              <a:rPr lang="en-GB" dirty="0"/>
              <a:t>Progressive/different/relevant views </a:t>
            </a:r>
          </a:p>
          <a:p>
            <a:r>
              <a:rPr lang="en-GB" dirty="0"/>
              <a:t>Lifelong participation </a:t>
            </a:r>
          </a:p>
          <a:p>
            <a:r>
              <a:rPr lang="en-GB" dirty="0"/>
              <a:t>Good habits</a:t>
            </a:r>
          </a:p>
          <a:p>
            <a:r>
              <a:rPr lang="en-GB" dirty="0"/>
              <a:t>Succession planning </a:t>
            </a:r>
          </a:p>
          <a:p>
            <a:r>
              <a:rPr lang="en-GB" dirty="0"/>
              <a:t>What is there to lose by trying something different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781A02-497B-4EF6-8C51-63ECE6E83EA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29/01/2021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071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29/01/2021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365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29/01/2021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320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29/01/2021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81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29/01/2021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388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29/01/2021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852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29/01/2021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001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29/01/2021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7891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29/01/2021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2851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29/01/2021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194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FF55-BCED-4033-811D-65B17B6A5CA6}" type="datetimeFigureOut">
              <a:rPr lang="en-IE" smtClean="0"/>
              <a:t>29/01/2021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006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3FF55-BCED-4033-811D-65B17B6A5CA6}" type="datetimeFigureOut">
              <a:rPr lang="en-IE" smtClean="0"/>
              <a:t>29/01/2021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B49B-732C-4716-ABC0-2494B22BD73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446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9E4BBF72-6BAC-4B9A-AF1E-E7B6E5148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7" b="2"/>
          <a:stretch/>
        </p:blipFill>
        <p:spPr>
          <a:xfrm>
            <a:off x="499952" y="232621"/>
            <a:ext cx="10909266" cy="6392757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F8D80C-466F-48E6-982D-D9181AFFC24B}"/>
              </a:ext>
            </a:extLst>
          </p:cNvPr>
          <p:cNvSpPr txBox="1"/>
          <p:nvPr/>
        </p:nvSpPr>
        <p:spPr>
          <a:xfrm>
            <a:off x="8988136" y="107346"/>
            <a:ext cx="3320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Biome" panose="020B0503030204020804" pitchFamily="34" charset="0"/>
                <a:cs typeface="Biome" panose="020B0503030204020804" pitchFamily="34" charset="0"/>
              </a:rPr>
              <a:t>Aideen Howlin </a:t>
            </a:r>
          </a:p>
          <a:p>
            <a:r>
              <a:rPr lang="en-GB" sz="3200" b="1" dirty="0">
                <a:latin typeface="Biome" panose="020B0503030204020804" pitchFamily="34" charset="0"/>
                <a:cs typeface="Biome" panose="020B0503030204020804" pitchFamily="34" charset="0"/>
              </a:rPr>
              <a:t>Diarmuid </a:t>
            </a:r>
            <a:r>
              <a:rPr lang="en-GB" sz="3200" b="1" dirty="0" err="1">
                <a:latin typeface="Biome" panose="020B0503030204020804" pitchFamily="34" charset="0"/>
                <a:cs typeface="Biome" panose="020B0503030204020804" pitchFamily="34" charset="0"/>
              </a:rPr>
              <a:t>Lyng</a:t>
            </a:r>
            <a:r>
              <a:rPr lang="en-GB" sz="3200" b="1" dirty="0">
                <a:latin typeface="Biome" panose="020B0503030204020804" pitchFamily="34" charset="0"/>
                <a:cs typeface="Biome" panose="020B0503030204020804" pitchFamily="34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1EC0E2-F106-4265-8A19-4A2062824F19}"/>
              </a:ext>
            </a:extLst>
          </p:cNvPr>
          <p:cNvSpPr txBox="1"/>
          <p:nvPr/>
        </p:nvSpPr>
        <p:spPr>
          <a:xfrm>
            <a:off x="3694561" y="4873337"/>
            <a:ext cx="5725391" cy="1169551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500" b="1" dirty="0">
                <a:solidFill>
                  <a:srgbClr val="7030A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Social Camogie  </a:t>
            </a:r>
          </a:p>
          <a:p>
            <a:pPr algn="ctr"/>
            <a:r>
              <a:rPr lang="en-GB" sz="3500" b="1" dirty="0">
                <a:solidFill>
                  <a:srgbClr val="7030A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How and Why?</a:t>
            </a:r>
          </a:p>
        </p:txBody>
      </p:sp>
    </p:spTree>
    <p:extLst>
      <p:ext uri="{BB962C8B-B14F-4D97-AF65-F5344CB8AC3E}">
        <p14:creationId xmlns:p14="http://schemas.microsoft.com/office/powerpoint/2010/main" val="66525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CFC12C73-020F-4445-ABC5-97CB25FD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97522"/>
            <a:ext cx="3438524" cy="860478"/>
          </a:xfrm>
        </p:spPr>
      </p:pic>
      <p:pic>
        <p:nvPicPr>
          <p:cNvPr id="30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4BE0363F-F24C-4FF0-A31E-3F6C681B7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61" y="5997522"/>
            <a:ext cx="3438525" cy="860478"/>
          </a:xfrm>
          <a:prstGeom prst="rect">
            <a:avLst/>
          </a:prstGeom>
        </p:spPr>
      </p:pic>
      <p:pic>
        <p:nvPicPr>
          <p:cNvPr id="31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10D03C1E-BCD3-4D8A-B874-C6E829FA8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22" y="5997522"/>
            <a:ext cx="3438525" cy="860478"/>
          </a:xfrm>
          <a:prstGeom prst="rect">
            <a:avLst/>
          </a:prstGeom>
        </p:spPr>
      </p:pic>
      <p:pic>
        <p:nvPicPr>
          <p:cNvPr id="33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4B705600-8697-46DF-81CA-530BF7D0E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83" y="5997522"/>
            <a:ext cx="3381115" cy="860478"/>
          </a:xfrm>
          <a:prstGeom prst="rect">
            <a:avLst/>
          </a:prstGeom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1EAB24AC-1243-4866-BE67-D761991C13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2" y="149262"/>
            <a:ext cx="11268916" cy="1599988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24BF085-13ED-4E4D-88A8-C7C795DB2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32" y="4389995"/>
            <a:ext cx="11026179" cy="1471010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DE84A52-7854-4C01-9B4F-85D4EBF39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55" y="1957795"/>
            <a:ext cx="3438525" cy="2231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B2AA27A-DABF-42A1-A7A2-E975976D39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555" y="1893306"/>
            <a:ext cx="3438525" cy="23601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5F0CF2-F8D5-4CF9-B3AB-6CED0C6685A3}"/>
              </a:ext>
            </a:extLst>
          </p:cNvPr>
          <p:cNvSpPr txBox="1"/>
          <p:nvPr/>
        </p:nvSpPr>
        <p:spPr>
          <a:xfrm>
            <a:off x="4450938" y="2468005"/>
            <a:ext cx="3290124" cy="86177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latin typeface="Biome" panose="020B0503030204020804" pitchFamily="34" charset="0"/>
                <a:cs typeface="Biome" panose="020B0503030204020804" pitchFamily="34" charset="0"/>
              </a:rPr>
              <a:t>What do adults think retention is?</a:t>
            </a:r>
          </a:p>
        </p:txBody>
      </p:sp>
    </p:spTree>
    <p:extLst>
      <p:ext uri="{BB962C8B-B14F-4D97-AF65-F5344CB8AC3E}">
        <p14:creationId xmlns:p14="http://schemas.microsoft.com/office/powerpoint/2010/main" val="2031525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5263A94-0C75-463C-9E58-AE606DE7D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4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Isosceles Triangle 4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4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86FCFD-9BF9-4C2B-B8F8-C80A71A1708A}"/>
              </a:ext>
            </a:extLst>
          </p:cNvPr>
          <p:cNvSpPr txBox="1"/>
          <p:nvPr/>
        </p:nvSpPr>
        <p:spPr>
          <a:xfrm>
            <a:off x="225371" y="251672"/>
            <a:ext cx="7037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Biome" panose="020B0503030204020804" pitchFamily="34" charset="0"/>
                <a:cs typeface="Biome" panose="020B0503030204020804" pitchFamily="34" charset="0"/>
              </a:rPr>
              <a:t>What do young people think retention is? 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FC047C1-AF98-49FF-B055-3F7416792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88" y="989203"/>
            <a:ext cx="2968628" cy="4850488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5E15EA17-BA94-41A7-B2D7-6CCFC9371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19" y="1019685"/>
            <a:ext cx="2968628" cy="484911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A81970F-20D3-4D65-8253-3872F1D94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26" y="989203"/>
            <a:ext cx="3007246" cy="486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5263A94-0C75-463C-9E58-AE606DE7D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4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Isosceles Triangle 4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4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8483106-0647-4B99-931B-69AF66F9C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37" y="314222"/>
            <a:ext cx="6910933" cy="3429044"/>
          </a:xfrm>
          <a:prstGeom prst="rect">
            <a:avLst/>
          </a:prstGeom>
        </p:spPr>
      </p:pic>
      <p:pic>
        <p:nvPicPr>
          <p:cNvPr id="8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F48FFFFD-33D3-4BAB-B937-2AB1AD5CD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535" y="3195960"/>
            <a:ext cx="5988964" cy="28814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3DAF56B-78AD-4D2D-80CC-A5D0F2CD1848}"/>
              </a:ext>
            </a:extLst>
          </p:cNvPr>
          <p:cNvSpPr/>
          <p:nvPr/>
        </p:nvSpPr>
        <p:spPr>
          <a:xfrm>
            <a:off x="5917636" y="314222"/>
            <a:ext cx="1269151" cy="190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5C39F5-1A37-457A-B9F8-3AD7D0C86F4B}"/>
              </a:ext>
            </a:extLst>
          </p:cNvPr>
          <p:cNvSpPr/>
          <p:nvPr/>
        </p:nvSpPr>
        <p:spPr>
          <a:xfrm>
            <a:off x="9409496" y="3205430"/>
            <a:ext cx="1130848" cy="20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B349A6-AC90-4BB0-8A09-8156DF123E14}"/>
              </a:ext>
            </a:extLst>
          </p:cNvPr>
          <p:cNvSpPr txBox="1"/>
          <p:nvPr/>
        </p:nvSpPr>
        <p:spPr>
          <a:xfrm>
            <a:off x="137937" y="3153220"/>
            <a:ext cx="37199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Biome" panose="020B0503030204020804" pitchFamily="34" charset="0"/>
                <a:cs typeface="Biome" panose="020B0503030204020804" pitchFamily="34" charset="0"/>
              </a:rPr>
              <a:t>Motivators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AC79E2-235D-4591-A0DA-2798F5A5AF26}"/>
              </a:ext>
            </a:extLst>
          </p:cNvPr>
          <p:cNvSpPr txBox="1"/>
          <p:nvPr/>
        </p:nvSpPr>
        <p:spPr>
          <a:xfrm>
            <a:off x="8777525" y="3019687"/>
            <a:ext cx="17169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Biome" panose="020B0503030204020804" pitchFamily="34" charset="0"/>
                <a:cs typeface="Biome" panose="020B0503030204020804" pitchFamily="34" charset="0"/>
              </a:rPr>
              <a:t>Barriers </a:t>
            </a:r>
          </a:p>
        </p:txBody>
      </p:sp>
    </p:spTree>
    <p:extLst>
      <p:ext uri="{BB962C8B-B14F-4D97-AF65-F5344CB8AC3E}">
        <p14:creationId xmlns:p14="http://schemas.microsoft.com/office/powerpoint/2010/main" val="296728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5263A94-0C75-463C-9E58-AE606DE7D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4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Isosceles Triangle 4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4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878F66E-4BB3-4B5A-8F9A-3F3B2A097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" y="52022"/>
            <a:ext cx="8056789" cy="2762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6D2888C-1150-428A-8D82-020C9572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18" y="3140442"/>
            <a:ext cx="7091460" cy="307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45382A-08EA-4CBE-886D-0DED3B89F0A5}"/>
              </a:ext>
            </a:extLst>
          </p:cNvPr>
          <p:cNvSpPr txBox="1"/>
          <p:nvPr/>
        </p:nvSpPr>
        <p:spPr>
          <a:xfrm>
            <a:off x="8284635" y="77341"/>
            <a:ext cx="2986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Biome" panose="020B0503030204020804" pitchFamily="34" charset="0"/>
                <a:cs typeface="Biome" panose="020B0503030204020804" pitchFamily="34" charset="0"/>
              </a:rPr>
              <a:t>		</a:t>
            </a:r>
            <a:r>
              <a:rPr lang="en-GB" b="1" dirty="0">
                <a:solidFill>
                  <a:srgbClr val="7030A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5 Anchors </a:t>
            </a:r>
            <a:r>
              <a:rPr lang="en-GB" dirty="0">
                <a:latin typeface="Biome" panose="020B0503030204020804" pitchFamily="34" charset="0"/>
                <a:cs typeface="Biome" panose="020B0503030204020804" pitchFamily="34" charset="0"/>
              </a:rPr>
              <a:t>                         Get Adolescent Girls Active                                Women In Sport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F739B6-4F60-49B9-8526-BF6ABDE77C28}"/>
              </a:ext>
            </a:extLst>
          </p:cNvPr>
          <p:cNvSpPr txBox="1"/>
          <p:nvPr/>
        </p:nvSpPr>
        <p:spPr>
          <a:xfrm>
            <a:off x="47705" y="4043925"/>
            <a:ext cx="3028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8 Principles of Success </a:t>
            </a:r>
            <a:r>
              <a:rPr lang="en-GB" dirty="0">
                <a:latin typeface="Biome" panose="020B0503030204020804" pitchFamily="34" charset="0"/>
                <a:cs typeface="Biome" panose="020B0503030204020804" pitchFamily="34" charset="0"/>
              </a:rPr>
              <a:t>– Get Adolescent Girls Active – Women In Sport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A9BF24-0934-438E-94B4-947014832A5E}"/>
              </a:ext>
            </a:extLst>
          </p:cNvPr>
          <p:cNvSpPr txBox="1"/>
          <p:nvPr/>
        </p:nvSpPr>
        <p:spPr>
          <a:xfrm>
            <a:off x="8781748" y="6457494"/>
            <a:ext cx="34102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>
                <a:latin typeface="Biome" panose="020B0503030204020804" pitchFamily="34" charset="0"/>
                <a:cs typeface="Biome" panose="020B0503030204020804" pitchFamily="34" charset="0"/>
              </a:rPr>
              <a:t>www.sportireland/GetGirlsActive</a:t>
            </a:r>
          </a:p>
        </p:txBody>
      </p:sp>
    </p:spTree>
    <p:extLst>
      <p:ext uri="{BB962C8B-B14F-4D97-AF65-F5344CB8AC3E}">
        <p14:creationId xmlns:p14="http://schemas.microsoft.com/office/powerpoint/2010/main" val="359073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CFC12C73-020F-4445-ABC5-97CB25FD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97522"/>
            <a:ext cx="3438524" cy="860478"/>
          </a:xfrm>
        </p:spPr>
      </p:pic>
      <p:pic>
        <p:nvPicPr>
          <p:cNvPr id="30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4BE0363F-F24C-4FF0-A31E-3F6C681B7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61" y="5997522"/>
            <a:ext cx="3438525" cy="860478"/>
          </a:xfrm>
          <a:prstGeom prst="rect">
            <a:avLst/>
          </a:prstGeom>
        </p:spPr>
      </p:pic>
      <p:pic>
        <p:nvPicPr>
          <p:cNvPr id="31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10D03C1E-BCD3-4D8A-B874-C6E829FA8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22" y="5997522"/>
            <a:ext cx="3438525" cy="860478"/>
          </a:xfrm>
          <a:prstGeom prst="rect">
            <a:avLst/>
          </a:prstGeom>
        </p:spPr>
      </p:pic>
      <p:pic>
        <p:nvPicPr>
          <p:cNvPr id="33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4B705600-8697-46DF-81CA-530BF7D0E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83" y="5997522"/>
            <a:ext cx="3381115" cy="860478"/>
          </a:xfrm>
          <a:prstGeom prst="rect">
            <a:avLst/>
          </a:prstGeom>
        </p:spPr>
      </p:pic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8F1C38AE-0877-46FE-AF94-3B216BAA6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308" y="117925"/>
            <a:ext cx="2592633" cy="1500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9E2426FB-3F4B-4CB7-A554-2A3164275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" y="233334"/>
            <a:ext cx="5202315" cy="5519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Diagram&#10;&#10;Description automatically generated with low confidence">
            <a:extLst>
              <a:ext uri="{FF2B5EF4-FFF2-40B4-BE49-F238E27FC236}">
                <a16:creationId xmlns:a16="http://schemas.microsoft.com/office/drawing/2014/main" id="{A805B97E-77C2-43D4-ACAC-E8882663F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977" y="2983407"/>
            <a:ext cx="4460021" cy="2769322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5" name="Picture 14" descr="Timeline&#10;&#10;Description automatically generated">
            <a:extLst>
              <a:ext uri="{FF2B5EF4-FFF2-40B4-BE49-F238E27FC236}">
                <a16:creationId xmlns:a16="http://schemas.microsoft.com/office/drawing/2014/main" id="{A6FD7F3C-7182-400A-88E1-AD1F668A83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74" y="1064197"/>
            <a:ext cx="3264399" cy="262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8536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5263A94-0C75-463C-9E58-AE606DE7D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4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Isosceles Triangle 4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4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827735-F80F-4D3D-AB7B-FF1892D94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" y="57968"/>
            <a:ext cx="5614510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94F696A-CCF0-4434-A61D-9C8B6C10E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5" y="1544936"/>
            <a:ext cx="6151932" cy="28976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 descr="A picture containing grass, soccer, playing, field&#10;&#10;Description automatically generated">
            <a:extLst>
              <a:ext uri="{FF2B5EF4-FFF2-40B4-BE49-F238E27FC236}">
                <a16:creationId xmlns:a16="http://schemas.microsoft.com/office/drawing/2014/main" id="{E294FD33-C9EB-44C0-B8E2-9DCCBDF031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141" y="2695857"/>
            <a:ext cx="2827020" cy="1920240"/>
          </a:xfrm>
          <a:prstGeom prst="rect">
            <a:avLst/>
          </a:prstGeom>
        </p:spPr>
      </p:pic>
      <p:pic>
        <p:nvPicPr>
          <p:cNvPr id="15" name="Picture 14" descr="A group of people laughing&#10;&#10;Description automatically generated with low confidence">
            <a:extLst>
              <a:ext uri="{FF2B5EF4-FFF2-40B4-BE49-F238E27FC236}">
                <a16:creationId xmlns:a16="http://schemas.microsoft.com/office/drawing/2014/main" id="{C1D546C8-A8AC-4008-80BF-D24CC8023F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680" y="0"/>
            <a:ext cx="3260968" cy="2117948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17C7451A-410F-4012-98B2-E31A7C5D0B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88" y="4934012"/>
            <a:ext cx="824649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9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CFC12C73-020F-4445-ABC5-97CB25FD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97522"/>
            <a:ext cx="3438524" cy="860478"/>
          </a:xfrm>
        </p:spPr>
      </p:pic>
      <p:pic>
        <p:nvPicPr>
          <p:cNvPr id="30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4BE0363F-F24C-4FF0-A31E-3F6C681B7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61" y="5997522"/>
            <a:ext cx="3438525" cy="860478"/>
          </a:xfrm>
          <a:prstGeom prst="rect">
            <a:avLst/>
          </a:prstGeom>
        </p:spPr>
      </p:pic>
      <p:pic>
        <p:nvPicPr>
          <p:cNvPr id="31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10D03C1E-BCD3-4D8A-B874-C6E829FA8C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922" y="5997522"/>
            <a:ext cx="3438525" cy="860478"/>
          </a:xfrm>
          <a:prstGeom prst="rect">
            <a:avLst/>
          </a:prstGeom>
        </p:spPr>
      </p:pic>
      <p:pic>
        <p:nvPicPr>
          <p:cNvPr id="33" name="Content Placeholder 9" descr="A picture containing pallette, toiletry, cosmetic&#10;&#10;Description automatically generated">
            <a:extLst>
              <a:ext uri="{FF2B5EF4-FFF2-40B4-BE49-F238E27FC236}">
                <a16:creationId xmlns:a16="http://schemas.microsoft.com/office/drawing/2014/main" id="{4B705600-8697-46DF-81CA-530BF7D0E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83" y="5997522"/>
            <a:ext cx="3381115" cy="860478"/>
          </a:xfrm>
          <a:prstGeom prst="rect">
            <a:avLst/>
          </a:prstGeom>
        </p:spPr>
      </p:pic>
      <p:pic>
        <p:nvPicPr>
          <p:cNvPr id="6" name="Picture 5" descr="A group of people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B3912552-10C7-4D87-BE4E-114C5C3AA0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90" y="1156115"/>
            <a:ext cx="5642263" cy="28529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 descr="A group of kids wearing helmets and holding sticks on a field&#10;&#10;Description automatically generated with low confidence">
            <a:extLst>
              <a:ext uri="{FF2B5EF4-FFF2-40B4-BE49-F238E27FC236}">
                <a16:creationId xmlns:a16="http://schemas.microsoft.com/office/drawing/2014/main" id="{64B246FF-9438-4CD0-871E-36C4031A3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1" y="98229"/>
            <a:ext cx="3229821" cy="21908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9" name="Picture 18" descr="A group of people playing lacrosse&#10;&#10;Description automatically generated with medium confidence">
            <a:extLst>
              <a:ext uri="{FF2B5EF4-FFF2-40B4-BE49-F238E27FC236}">
                <a16:creationId xmlns:a16="http://schemas.microsoft.com/office/drawing/2014/main" id="{2D4CFA04-B782-407C-8B15-5E36EDD371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8" r="12465" b="12688"/>
          <a:stretch/>
        </p:blipFill>
        <p:spPr>
          <a:xfrm>
            <a:off x="8155001" y="241187"/>
            <a:ext cx="3931338" cy="2168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1" name="Picture 2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40A6B0B-F746-4ED9-BD24-916E6FF36A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46" y="3610897"/>
            <a:ext cx="4409752" cy="21684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3" name="Picture 22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B4A8077D-889E-4C19-B063-06AF6E2C86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40"/>
          <a:stretch/>
        </p:blipFill>
        <p:spPr>
          <a:xfrm flipH="1">
            <a:off x="-90430" y="3533940"/>
            <a:ext cx="4695982" cy="1828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Picture 14" descr="A group of people laughing&#10;&#10;Description automatically generated with low confidence">
            <a:extLst>
              <a:ext uri="{FF2B5EF4-FFF2-40B4-BE49-F238E27FC236}">
                <a16:creationId xmlns:a16="http://schemas.microsoft.com/office/drawing/2014/main" id="{1E9DDCE9-7B57-4EC4-B15F-C5A927EBFC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78" y="3944308"/>
            <a:ext cx="3260968" cy="21179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30264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Widescreen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Biome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Stanley</dc:creator>
  <cp:lastModifiedBy>Aideen Howlin</cp:lastModifiedBy>
  <cp:revision>42</cp:revision>
  <dcterms:created xsi:type="dcterms:W3CDTF">2021-01-13T16:24:55Z</dcterms:created>
  <dcterms:modified xsi:type="dcterms:W3CDTF">2021-01-29T13:15:00Z</dcterms:modified>
</cp:coreProperties>
</file>